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EC733-26EC-79B6-08FD-D60535D432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461173-0C80-A42A-ED14-34AB0786E8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9760B-7E59-9D4C-1148-C67B09D0F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679FF-0B9F-A146-B3F0-B159D00F20F3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C6AF0-BF30-DABD-CD49-47C37080B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A749B-226A-5523-A524-D31E785EB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B9722-2ED9-5D40-B0FD-BDEB45747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712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79CA4-E2A1-3AF2-A854-9AC219CD9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F892A2-D757-3120-C49F-5966FC0C62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394DD-55E7-F526-657F-129A125B6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679FF-0B9F-A146-B3F0-B159D00F20F3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A274A-16AB-66B0-E554-5EB976513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8DE314-0154-ABA7-230A-4BF632EA4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B9722-2ED9-5D40-B0FD-BDEB45747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6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870CEC-A0B6-5C4A-3838-C4757863F9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CF1686-EEE1-1F47-C691-BCDD23995C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8FA15-7291-77CC-A168-BEA6C3AA5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679FF-0B9F-A146-B3F0-B159D00F20F3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4D9B6-A2DD-BF89-FBE9-055A0121C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73721-6747-CC6C-7F84-F8AB776A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B9722-2ED9-5D40-B0FD-BDEB45747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94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F732-F1AE-EFBE-65DE-FDD2958C0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B3770-9886-55E0-717D-B77B442BD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73969-5EE0-422C-F050-2EDC33575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679FF-0B9F-A146-B3F0-B159D00F20F3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8E041-75C0-D922-5770-CD4A60F14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8B168-D991-03E9-5A05-521E0016C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B9722-2ED9-5D40-B0FD-BDEB45747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541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28C3A-3F18-7CFE-F809-3EA385C83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9930E5-FA6E-AA8A-62FE-BB3F2BE8B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161AB-C6E6-D845-E9F6-AC8CB199E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679FF-0B9F-A146-B3F0-B159D00F20F3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ED209-9B2E-E1C2-5001-9EF816C6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DA7F5-D357-B7CB-8FDE-4DEB39277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B9722-2ED9-5D40-B0FD-BDEB45747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820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4D19-1B5E-3E48-AA5E-DBAD15505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23E48-2BDF-9266-E10A-B8E7B458F9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305E8C-FE6A-9AC5-DEA9-75210922B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0BD07B-C2A1-99D1-A9BD-E553B1361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679FF-0B9F-A146-B3F0-B159D00F20F3}" type="datetimeFigureOut">
              <a:rPr lang="en-US" smtClean="0"/>
              <a:t>7/11/24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F6128-F913-981E-6194-0AB6911A3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C2283-A9DC-6443-F190-3F2BEF9EA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B9722-2ED9-5D40-B0FD-BDEB45747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136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342E8-6806-8DD3-68D1-0B5524F21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20A861-54E8-0B22-7E5D-E45168517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EB1186-6D8D-04F5-B69D-E39A7587B9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5ACF03-1B93-34B1-9B4F-D7E17DA708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BC3E69-BDD6-212B-F2B2-0AE537664F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E683B0-A113-A3D3-76AF-C5904240B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679FF-0B9F-A146-B3F0-B159D00F20F3}" type="datetimeFigureOut">
              <a:rPr lang="en-US" smtClean="0"/>
              <a:t>7/11/24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2AA25F-41F6-E6E9-B8EB-FB9A75D4A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657E28-DB44-8A67-FB53-3AC978161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B9722-2ED9-5D40-B0FD-BDEB45747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177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9497F-B1E1-4AEE-5505-A52540A72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1A6F5E-6FB4-7FD5-FFAC-C4FDF2AFF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679FF-0B9F-A146-B3F0-B159D00F20F3}" type="datetimeFigureOut">
              <a:rPr lang="en-US" smtClean="0"/>
              <a:t>7/11/24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11D2E8-F276-D6D2-0EEB-017C69481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0700EF-C8F3-4226-92D6-C626DD9BD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B9722-2ED9-5D40-B0FD-BDEB45747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92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1E89B1-2A31-D94A-B45B-B655B26EB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679FF-0B9F-A146-B3F0-B159D00F20F3}" type="datetimeFigureOut">
              <a:rPr lang="en-US" smtClean="0"/>
              <a:t>7/11/24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E6AF11-84B1-501B-E83C-9ACC84FAC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66B88-56DC-DD9C-BB78-2E9E47361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B9722-2ED9-5D40-B0FD-BDEB45747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07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3F141-5E15-1633-5CA4-A9965FB1C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968D5-2172-E4ED-9054-B6B4F5012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931BCA-0343-024C-DB30-E8BC2B00B0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ECB8D-8551-6845-5BBF-FDD038E0E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679FF-0B9F-A146-B3F0-B159D00F20F3}" type="datetimeFigureOut">
              <a:rPr lang="en-US" smtClean="0"/>
              <a:t>7/11/24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B5F9E3-36E5-C0A5-AF7F-6FCC336B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6EC8B7-9C52-B17A-A0EC-FDA3822AC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B9722-2ED9-5D40-B0FD-BDEB45747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849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BA356-EFA6-CAF5-721D-0D46271C2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3B8DB4-95CF-23E2-DF06-9DEF8109F2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20F84D-E7A1-09A8-D224-6F3314781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5CA025-FC68-DA9C-4D77-C0B7EB984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679FF-0B9F-A146-B3F0-B159D00F20F3}" type="datetimeFigureOut">
              <a:rPr lang="en-US" smtClean="0"/>
              <a:t>7/11/24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93188-B893-4486-7C7A-07E28942E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430CA5-7F6D-4E3B-122A-6612DCBC9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B9722-2ED9-5D40-B0FD-BDEB45747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08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91FEC1-4720-E985-CE63-36A95FC7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E1C2A-3EC0-A101-3668-BF23D638E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774BD-34EB-DB08-3F59-9D90E3CFC9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B679FF-0B9F-A146-B3F0-B159D00F20F3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270EC0-A28C-522A-1E9C-12DC0C4B8F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DAD0D-0357-6A8A-01C9-32D0BEDF3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8B9722-2ED9-5D40-B0FD-BDEB45747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3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81182-1895-4504-4163-A0770AAD13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STEM Robot Journey Map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0CE50E-3913-EB3A-7721-BB4BE61094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418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33562-4FA3-D839-2324-4D6431FC4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587" y="223523"/>
            <a:ext cx="10515600" cy="492125"/>
          </a:xfrm>
        </p:spPr>
        <p:txBody>
          <a:bodyPr>
            <a:normAutofit/>
          </a:bodyPr>
          <a:lstStyle/>
          <a:p>
            <a:r>
              <a:rPr lang="en-US" sz="1800" b="1" dirty="0"/>
              <a:t>STEM Robot Journey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15C058-BC3C-1689-A97A-CAB95CBEB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240" y="1081250"/>
            <a:ext cx="1217961" cy="85470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6261A4-78AB-0F06-50DD-1FAAA8D098ED}"/>
              </a:ext>
            </a:extLst>
          </p:cNvPr>
          <p:cNvSpPr txBox="1"/>
          <p:nvPr/>
        </p:nvSpPr>
        <p:spPr>
          <a:xfrm>
            <a:off x="2331739" y="1323938"/>
            <a:ext cx="1217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/>
              <a:t>Assembly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718DC0-B06C-EB50-A443-A99D60A4F9BB}"/>
              </a:ext>
            </a:extLst>
          </p:cNvPr>
          <p:cNvSpPr txBox="1"/>
          <p:nvPr/>
        </p:nvSpPr>
        <p:spPr>
          <a:xfrm>
            <a:off x="2215003" y="2328777"/>
            <a:ext cx="1249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/>
              <a:t>Base Labs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6F5346-6FA3-BF58-8A97-C292462064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16"/>
          <a:stretch/>
        </p:blipFill>
        <p:spPr>
          <a:xfrm>
            <a:off x="3773809" y="3143995"/>
            <a:ext cx="1317196" cy="87152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26FB1A-B944-052B-63E0-082A171CD414}"/>
              </a:ext>
            </a:extLst>
          </p:cNvPr>
          <p:cNvSpPr txBox="1"/>
          <p:nvPr/>
        </p:nvSpPr>
        <p:spPr>
          <a:xfrm>
            <a:off x="1157213" y="3410508"/>
            <a:ext cx="2340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/>
              <a:t>Collision Avoidance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6A46C-688D-FF40-CA1C-020583F5A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9743" y="2212418"/>
            <a:ext cx="1285327" cy="655118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316C690-9A2D-C22D-E1E7-AD6CA2777320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 flipH="1">
            <a:off x="4432407" y="1935959"/>
            <a:ext cx="1814" cy="2764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A89DA96-7AD8-D212-F77F-12E927C1115F}"/>
              </a:ext>
            </a:extLst>
          </p:cNvPr>
          <p:cNvSpPr txBox="1"/>
          <p:nvPr/>
        </p:nvSpPr>
        <p:spPr>
          <a:xfrm>
            <a:off x="204078" y="4707091"/>
            <a:ext cx="1475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/>
              <a:t>Hundreds of</a:t>
            </a:r>
            <a:br>
              <a:rPr lang="en-US" b="1" dirty="0"/>
            </a:br>
            <a:r>
              <a:rPr lang="en-US" b="1" dirty="0"/>
              <a:t>Variations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F08048-582F-00C8-B5B2-07E99B379DFA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>
            <a:off x="4432407" y="2867536"/>
            <a:ext cx="0" cy="2764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8AD951A-EA56-5191-4EFD-1D268DA6F3E6}"/>
              </a:ext>
            </a:extLst>
          </p:cNvPr>
          <p:cNvCxnSpPr>
            <a:cxnSpLocks/>
            <a:stCxn id="8" idx="2"/>
            <a:endCxn id="19" idx="0"/>
          </p:cNvCxnSpPr>
          <p:nvPr/>
        </p:nvCxnSpPr>
        <p:spPr>
          <a:xfrm>
            <a:off x="4432407" y="4015519"/>
            <a:ext cx="50712" cy="460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FC7FE63C-DE13-F9DE-E76B-4AD46D3CE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0649" y="4475879"/>
            <a:ext cx="1264939" cy="110875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B0DE6F4-C10D-6933-B84B-E0A5FD1149FE}"/>
              </a:ext>
            </a:extLst>
          </p:cNvPr>
          <p:cNvSpPr txBox="1"/>
          <p:nvPr/>
        </p:nvSpPr>
        <p:spPr>
          <a:xfrm>
            <a:off x="3896370" y="5615557"/>
            <a:ext cx="108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Face Bot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0204D51-53BA-A858-EB1C-4DED5B69654E}"/>
              </a:ext>
            </a:extLst>
          </p:cNvPr>
          <p:cNvSpPr txBox="1"/>
          <p:nvPr/>
        </p:nvSpPr>
        <p:spPr>
          <a:xfrm>
            <a:off x="2277370" y="5635880"/>
            <a:ext cx="1036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Sensors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B715D2-5844-4223-B629-F496DB0EE9F1}"/>
              </a:ext>
            </a:extLst>
          </p:cNvPr>
          <p:cNvSpPr txBox="1"/>
          <p:nvPr/>
        </p:nvSpPr>
        <p:spPr>
          <a:xfrm>
            <a:off x="7364772" y="5615557"/>
            <a:ext cx="1387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Adjusta Bot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B7101E60-F399-65AB-3BFD-B63AFEC9D3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5983" y="4475878"/>
            <a:ext cx="1838486" cy="113635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9AD9FC-BB9D-B3E4-9EC1-CB3768647B17}"/>
              </a:ext>
            </a:extLst>
          </p:cNvPr>
          <p:cNvCxnSpPr>
            <a:cxnSpLocks/>
            <a:stCxn id="8" idx="2"/>
            <a:endCxn id="42" idx="0"/>
          </p:cNvCxnSpPr>
          <p:nvPr/>
        </p:nvCxnSpPr>
        <p:spPr>
          <a:xfrm flipH="1">
            <a:off x="2765226" y="4015519"/>
            <a:ext cx="1667181" cy="4603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9AC8D00F-C74B-972C-7DFC-2432764FE4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6710" y="4475879"/>
            <a:ext cx="1264939" cy="113635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87604EE-3CFC-311E-B1E8-16A97553DC52}"/>
              </a:ext>
            </a:extLst>
          </p:cNvPr>
          <p:cNvSpPr txBox="1"/>
          <p:nvPr/>
        </p:nvSpPr>
        <p:spPr>
          <a:xfrm>
            <a:off x="5288973" y="5621082"/>
            <a:ext cx="150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Rainbow Bot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40717FD-1674-7F0F-7EC1-3E362D3680C1}"/>
              </a:ext>
            </a:extLst>
          </p:cNvPr>
          <p:cNvCxnSpPr>
            <a:cxnSpLocks/>
            <a:stCxn id="8" idx="2"/>
            <a:endCxn id="46" idx="0"/>
          </p:cNvCxnSpPr>
          <p:nvPr/>
        </p:nvCxnSpPr>
        <p:spPr>
          <a:xfrm>
            <a:off x="4432407" y="4015519"/>
            <a:ext cx="1606773" cy="460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160888E5-6F91-74C6-45F7-33D330C086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2615" y="4475879"/>
            <a:ext cx="2479502" cy="116000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D0A75F6-1511-C147-1223-A5344D2AE852}"/>
              </a:ext>
            </a:extLst>
          </p:cNvPr>
          <p:cNvCxnSpPr>
            <a:cxnSpLocks/>
            <a:stCxn id="8" idx="2"/>
            <a:endCxn id="55" idx="0"/>
          </p:cNvCxnSpPr>
          <p:nvPr/>
        </p:nvCxnSpPr>
        <p:spPr>
          <a:xfrm>
            <a:off x="4432407" y="4015519"/>
            <a:ext cx="3719959" cy="460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0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1520</TotalTime>
  <Words>24</Words>
  <Application>Microsoft Macintosh PowerPoint</Application>
  <PresentationFormat>Widescreen</PresentationFormat>
  <Paragraphs>10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STEM Robot Journey Map</vt:lpstr>
      <vt:lpstr>STEM Robot Journey Map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 McCreary</dc:creator>
  <cp:lastModifiedBy>Dan McCreary</cp:lastModifiedBy>
  <cp:revision>2</cp:revision>
  <dcterms:created xsi:type="dcterms:W3CDTF">2024-06-02T12:32:49Z</dcterms:created>
  <dcterms:modified xsi:type="dcterms:W3CDTF">2024-07-13T01:52:36Z</dcterms:modified>
</cp:coreProperties>
</file>